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9" d="100"/>
          <a:sy n="49" d="100"/>
        </p:scale>
        <p:origin x="-2818" y="-3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5189D-FC74-4026-AFA9-68E14DE04B69}" type="datetimeFigureOut">
              <a:rPr lang="en-US" smtClean="0"/>
              <a:pPr/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C18C2-FDD8-49C0-A674-7F1B3ECF6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143868"/>
            <a:ext cx="200769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38" y="2714612"/>
            <a:ext cx="3143248" cy="615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8" y="1571604"/>
            <a:ext cx="332583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571876" y="2794619"/>
            <a:ext cx="142876" cy="3786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500438" y="2651743"/>
            <a:ext cx="357190" cy="22145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14290" y="-32"/>
            <a:ext cx="6643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Bahnschrift Light SemiCondensed" pitchFamily="34" charset="0"/>
              </a:rPr>
              <a:t>Floor Plans</a:t>
            </a:r>
          </a:p>
          <a:p>
            <a:pPr algn="ctr"/>
            <a:r>
              <a:rPr lang="en-GB" sz="2000" dirty="0" smtClean="0">
                <a:latin typeface="Bahnschrift Light SemiCondensed" pitchFamily="34" charset="0"/>
              </a:rPr>
              <a:t>In the event of fire, please leave through the signed Fire Exits</a:t>
            </a:r>
            <a:endParaRPr lang="en-GB" sz="2000" dirty="0">
              <a:latin typeface="Bahnschrift Light SemiCondense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8670" y="107153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Bahnschrift Light SemiCondensed" pitchFamily="34" charset="0"/>
              </a:rPr>
              <a:t>Ground Floor</a:t>
            </a:r>
            <a:endParaRPr lang="en-GB" dirty="0">
              <a:latin typeface="Bahnschrift Light SemiCondense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14884" y="200023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Bahnschrift Light SemiCondensed" pitchFamily="34" charset="0"/>
              </a:rPr>
              <a:t>Basement  </a:t>
            </a:r>
            <a:endParaRPr lang="en-GB" dirty="0">
              <a:latin typeface="Bahnschrift Light SemiCondense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60592" y="5715008"/>
            <a:ext cx="972000" cy="756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95000"/>
                  </a:schemeClr>
                </a:solidFill>
              </a:rPr>
              <a:t>FRONT DOOR FIRE EXIT </a:t>
            </a:r>
            <a:endParaRPr lang="en-GB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57760" y="2643174"/>
            <a:ext cx="972000" cy="54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95000"/>
                  </a:schemeClr>
                </a:solidFill>
              </a:rPr>
              <a:t>STUDIO FIRE EXIT </a:t>
            </a:r>
            <a:endParaRPr lang="en-GB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00702" y="8017728"/>
            <a:ext cx="1332000" cy="792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95000"/>
                  </a:schemeClr>
                </a:solidFill>
              </a:rPr>
              <a:t>STAIRS up to </a:t>
            </a:r>
          </a:p>
          <a:p>
            <a:pPr algn="ctr"/>
            <a:r>
              <a:rPr lang="en-GB" sz="1600" b="1" dirty="0" smtClean="0">
                <a:solidFill>
                  <a:schemeClr val="bg1">
                    <a:lumMod val="95000"/>
                  </a:schemeClr>
                </a:solidFill>
              </a:rPr>
              <a:t>FRONT DOOR</a:t>
            </a:r>
          </a:p>
          <a:p>
            <a:pPr algn="ctr"/>
            <a:r>
              <a:rPr lang="en-GB" sz="1600" b="1" dirty="0" smtClean="0">
                <a:solidFill>
                  <a:schemeClr val="bg1">
                    <a:lumMod val="95000"/>
                  </a:schemeClr>
                </a:solidFill>
              </a:rPr>
              <a:t>FIRE EXIT </a:t>
            </a:r>
            <a:endParaRPr lang="en-GB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14488" y="4572000"/>
            <a:ext cx="1000132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929198" y="5866453"/>
            <a:ext cx="85725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00042" y="4643438"/>
            <a:ext cx="1500198" cy="15081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sz="2000" dirty="0" smtClean="0"/>
              <a:t>Reception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000504" y="4937759"/>
            <a:ext cx="1714512" cy="28931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algn="ctr"/>
            <a:r>
              <a:rPr lang="en-GB" sz="2000" dirty="0" smtClean="0"/>
              <a:t>Main Gym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857760" y="3723313"/>
            <a:ext cx="1357322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pPr algn="ctr"/>
            <a:r>
              <a:rPr lang="en-GB" sz="2000" dirty="0" smtClean="0"/>
              <a:t>Studio</a:t>
            </a:r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1285860" y="2000232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214554" y="1928794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000372" y="1928794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643182" y="3000364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071810" y="3000364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2500306" y="3714744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428868" y="4286248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1857364" y="3857620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1142984" y="3857620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2009764" y="4010020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286520" y="3794751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215082" y="4366255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500570" y="4151941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071942" y="4223379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857628" y="7223775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857628" y="7866717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286256" y="8009593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929198" y="7938155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572140" y="5009197"/>
            <a:ext cx="857256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572140" y="3508999"/>
            <a:ext cx="50006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357694" y="3651875"/>
            <a:ext cx="633418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929066" y="5652139"/>
            <a:ext cx="214314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857628" y="6437957"/>
            <a:ext cx="214314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572008" y="7009461"/>
            <a:ext cx="214314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2928934" y="4929190"/>
            <a:ext cx="276228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786454" y="6295081"/>
            <a:ext cx="214314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5214950" y="3437561"/>
            <a:ext cx="357190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 flipH="1">
            <a:off x="3500438" y="5643570"/>
            <a:ext cx="45719" cy="1161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3379" y="4618391"/>
            <a:ext cx="396870" cy="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Rectangle 50"/>
          <p:cNvSpPr/>
          <p:nvPr/>
        </p:nvSpPr>
        <p:spPr>
          <a:xfrm>
            <a:off x="5862654" y="4916490"/>
            <a:ext cx="214314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 rot="533995">
            <a:off x="5875168" y="4941320"/>
            <a:ext cx="214314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 rot="467020">
            <a:off x="5878706" y="4571503"/>
            <a:ext cx="214314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 rot="533995">
            <a:off x="2592558" y="4443982"/>
            <a:ext cx="214314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 rot="533995">
            <a:off x="3379714" y="5666555"/>
            <a:ext cx="349155" cy="6684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800000">
            <a:off x="5857892" y="4500560"/>
            <a:ext cx="227438" cy="24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" name="Rectangle 55"/>
          <p:cNvSpPr/>
          <p:nvPr/>
        </p:nvSpPr>
        <p:spPr>
          <a:xfrm rot="533995">
            <a:off x="4378508" y="4342828"/>
            <a:ext cx="214314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 rot="690190">
            <a:off x="4394943" y="4716022"/>
            <a:ext cx="144271" cy="53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 rot="690190">
            <a:off x="4374276" y="4822282"/>
            <a:ext cx="172242" cy="1836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40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 Jahn</dc:creator>
  <cp:lastModifiedBy>Anna Jahn</cp:lastModifiedBy>
  <cp:revision>23</cp:revision>
  <dcterms:created xsi:type="dcterms:W3CDTF">2019-07-05T11:17:55Z</dcterms:created>
  <dcterms:modified xsi:type="dcterms:W3CDTF">2020-07-02T21:04:03Z</dcterms:modified>
</cp:coreProperties>
</file>